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3"/>
  </p:notesMasterIdLst>
  <p:handoutMasterIdLst>
    <p:handoutMasterId r:id="rId24"/>
  </p:handoutMasterIdLst>
  <p:sldIdLst>
    <p:sldId id="644" r:id="rId2"/>
    <p:sldId id="586" r:id="rId3"/>
    <p:sldId id="628" r:id="rId4"/>
    <p:sldId id="629" r:id="rId5"/>
    <p:sldId id="630" r:id="rId6"/>
    <p:sldId id="631" r:id="rId7"/>
    <p:sldId id="632" r:id="rId8"/>
    <p:sldId id="622" r:id="rId9"/>
    <p:sldId id="591" r:id="rId10"/>
    <p:sldId id="627" r:id="rId11"/>
    <p:sldId id="633" r:id="rId12"/>
    <p:sldId id="634" r:id="rId13"/>
    <p:sldId id="635" r:id="rId14"/>
    <p:sldId id="636" r:id="rId15"/>
    <p:sldId id="637" r:id="rId16"/>
    <p:sldId id="638" r:id="rId17"/>
    <p:sldId id="642" r:id="rId18"/>
    <p:sldId id="641" r:id="rId19"/>
    <p:sldId id="643" r:id="rId20"/>
    <p:sldId id="640" r:id="rId21"/>
    <p:sldId id="639" r:id="rId22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62C28"/>
    <a:srgbClr val="008000"/>
    <a:srgbClr val="00CC00"/>
    <a:srgbClr val="003402"/>
    <a:srgbClr val="F1C10F"/>
    <a:srgbClr val="460C00"/>
    <a:srgbClr val="013329"/>
    <a:srgbClr val="100430"/>
    <a:srgbClr val="1420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521" autoAdjust="0"/>
  </p:normalViewPr>
  <p:slideViewPr>
    <p:cSldViewPr snapToGrid="0"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fld id="{9BC40268-6CFF-437F-99B8-4D4A9BACE7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96300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fld id="{ADDEEDBF-0077-4534-822A-5296B0C5CB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719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56E-BCD4-49A7-B33B-FC46B72B181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591-2834-4AB1-94D5-95E6807FC14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6486-3880-462E-84D4-09E0F05A566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784"/>
          </a:xfrm>
          <a:gradFill flip="none" rotWithShape="1">
            <a:gsLst>
              <a:gs pos="0">
                <a:srgbClr val="00206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산B" pitchFamily="18" charset="-127"/>
                <a:ea typeface="HY산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16736"/>
            <a:ext cx="8229600" cy="4809427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8-989D-40A5-8874-6691BE5CA719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직사각형 6"/>
          <p:cNvSpPr/>
          <p:nvPr userDrawn="1"/>
        </p:nvSpPr>
        <p:spPr>
          <a:xfrm>
            <a:off x="0" y="926592"/>
            <a:ext cx="9144000" cy="121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7D4A-8997-46B1-B9D0-6AEC70D444E8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7CA4-152D-493B-A86E-026E9B4E900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BAC7-5ECB-4835-94FC-F501CEDAD1AF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A813-9D05-4137-BA53-346EE7E5BE9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D7CF-9B5E-4311-9C13-B2378E1958A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8539-602B-44BF-8003-F3C92EC7348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48DA-6362-44B8-9869-87A75EAE02C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CFC1-E2B6-46AB-8E9B-B8BB2D4508EF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54028;&#54000;&#47560;&#49688;&#51221;&#48376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103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1020416"/>
            <a:ext cx="8136834" cy="58375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35664" name="Rectangle 48"/>
          <p:cNvSpPr>
            <a:spLocks noChangeArrowheads="1"/>
          </p:cNvSpPr>
          <p:nvPr/>
        </p:nvSpPr>
        <p:spPr bwMode="gray">
          <a:xfrm>
            <a:off x="0" y="841514"/>
            <a:ext cx="9144000" cy="11264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23" name="Rectangle 7"/>
          <p:cNvSpPr>
            <a:spLocks noChangeArrowheads="1"/>
          </p:cNvSpPr>
          <p:nvPr/>
        </p:nvSpPr>
        <p:spPr bwMode="auto">
          <a:xfrm>
            <a:off x="3832571" y="392457"/>
            <a:ext cx="643134" cy="24347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60" name="Oval 44"/>
          <p:cNvSpPr>
            <a:spLocks noChangeArrowheads="1"/>
          </p:cNvSpPr>
          <p:nvPr/>
        </p:nvSpPr>
        <p:spPr bwMode="gray">
          <a:xfrm>
            <a:off x="2941638" y="852488"/>
            <a:ext cx="166687" cy="166687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61" name="Oval 45"/>
          <p:cNvSpPr>
            <a:spLocks noChangeArrowheads="1"/>
          </p:cNvSpPr>
          <p:nvPr/>
        </p:nvSpPr>
        <p:spPr bwMode="ltGray">
          <a:xfrm>
            <a:off x="3243263" y="852488"/>
            <a:ext cx="166687" cy="16668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62" name="Oval 46"/>
          <p:cNvSpPr>
            <a:spLocks noChangeArrowheads="1"/>
          </p:cNvSpPr>
          <p:nvPr/>
        </p:nvSpPr>
        <p:spPr bwMode="invGray">
          <a:xfrm>
            <a:off x="3536950" y="852488"/>
            <a:ext cx="166688" cy="166687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30747" cy="84813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ko-KR" alt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파티마의 성모발현</a:t>
            </a:r>
            <a:endParaRPr lang="en-US" altLang="ko-K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화관식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03574" y="169449"/>
            <a:ext cx="3571875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253.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네 머리를 꾸미오리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026" y="1291291"/>
            <a:ext cx="8391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arenR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네 머리를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꾸미오리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장미화와 백합화로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en-US" altLang="ko-KR" sz="2800" b="1" dirty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유향 연기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피우오리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마리아여 네 주 위에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2)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너를 찬미하는 무리 촛불들을 높이 들고  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마리아여 네 발 아래 삼가 꿇어 있나이다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3)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우리들의 가슴에서 기쁜 노래 흘러나고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그 마음은 당신 향해 높이 올라가나이다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4)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샛별이여 우리 마음 그 빛으로 비춰주사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주께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봉헌하옵시며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주께 봉헌 하나이다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r>
              <a:rPr lang="ko-KR" altLang="en-US" dirty="0" err="1" smtClean="0"/>
              <a:t>화답송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053" y="1291290"/>
            <a:ext cx="8391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/>
            <a:r>
              <a:rPr lang="ko-KR" altLang="en-US" sz="44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◎ 들어라</a:t>
            </a:r>
            <a:r>
              <a:rPr lang="en-US" altLang="ko-KR" sz="44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, </a:t>
            </a:r>
          </a:p>
          <a:p>
            <a:pPr marL="514350" indent="-514350" algn="l"/>
            <a:r>
              <a:rPr lang="en-US" altLang="ko-KR" sz="44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44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딸아 보고 네 귀를 기울여라</a:t>
            </a:r>
            <a:r>
              <a:rPr lang="en-US" altLang="ko-KR" sz="44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r>
              <a:rPr lang="ko-KR" altLang="en-US" dirty="0" err="1" smtClean="0"/>
              <a:t>꽃봉헌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초봉헌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pic>
        <p:nvPicPr>
          <p:cNvPr id="7" name="그림 6" descr="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06" y="1205948"/>
            <a:ext cx="4199790" cy="5373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예물준비성가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24062" y="222458"/>
            <a:ext cx="3571875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244.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성모의 </a:t>
            </a:r>
            <a:r>
              <a:rPr lang="ko-KR" altLang="en-US" sz="2400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성월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84" y="1390236"/>
            <a:ext cx="86930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후렴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)	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성모성월이요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제일 좋은 시절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	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사랑하올 어머니 찬미하오리다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buAutoNum type="arabicParenR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가장 고운 꽃 모아 성전 꾸미오며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기쁜 노래 부르며 나를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드리오리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2)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오월 화창한 봄날 녹음 상쾌한데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성모 뵈옵는 기쁨 더욱 벅차오리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3)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들에 핀 옥잠화가 곱고 청순하나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성모 정결한 덕은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비할데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없어라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영성체 성가</a:t>
            </a:r>
            <a:r>
              <a:rPr lang="en-US" altLang="ko-KR" dirty="0" smtClean="0"/>
              <a:t>-1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24062" y="222458"/>
            <a:ext cx="3571875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240.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복되신 마리아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732" y="1138446"/>
            <a:ext cx="8391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arenR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형제들아 동정성모 찬양노래 부르며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그의 공과 그의 덕을 정성 되이 기리자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/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buAutoNum type="arabicParenR" startAt="2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죄 물듦이 아주 없이 지극히 고우시니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항상 깨끗한 맘으로 찬미하게 하소서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/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buAutoNum type="arabicParenR" startAt="3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주의 은총 가득하신 동정성모 마리아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,</a:t>
            </a:r>
          </a:p>
          <a:p>
            <a:pPr marL="514350" indent="-514350"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인류 구원 위한 순명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항상찬미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하리다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/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후렴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마리아의 구원협력 믿음으로 이루니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동정녀여 어머님을 복되다 일컬어라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영성체 성가</a:t>
            </a:r>
            <a:r>
              <a:rPr lang="en-US" altLang="ko-KR" dirty="0" smtClean="0"/>
              <a:t>-2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24062" y="222458"/>
            <a:ext cx="3571875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241.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바다의 별이신 성모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732" y="1138446"/>
            <a:ext cx="8391525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lnSpc>
                <a:spcPts val="2800"/>
              </a:lnSpc>
              <a:buAutoNum type="arabicParenR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바다의 별이요 천주의 성모여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그 자애 하심에 의탁하나이다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>
              <a:lnSpc>
                <a:spcPts val="2800"/>
              </a:lnSpc>
            </a:pP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2) 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가브리엘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천사의  인사를 받으사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성부의 큰 뜻을 이루신 성모여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,</a:t>
            </a:r>
          </a:p>
          <a:p>
            <a:pPr marL="514350" indent="-514350" algn="l">
              <a:lnSpc>
                <a:spcPts val="2800"/>
              </a:lnSpc>
            </a:pP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3)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만민의 어머니 우리를 도우사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이세상 악에서 보호해 주소서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>
              <a:lnSpc>
                <a:spcPts val="2800"/>
              </a:lnSpc>
            </a:pP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4)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우리의 구세주 어머니 되시니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구원의 희망에 살게 하옵소서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>
              <a:lnSpc>
                <a:spcPts val="2800"/>
              </a:lnSpc>
            </a:pP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후렴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영생 얻는 길을 우리게 가르쳐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>
              <a:lnSpc>
                <a:spcPts val="2800"/>
              </a:lnSpc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   주님을 뵈옵고 즐기게 하소서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성모님께 바치는 봉헌기도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319" y="1349664"/>
            <a:ext cx="83915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○ 어지신 어머니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든든한 힘이신 동정녀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하늘의 </a:t>
            </a:r>
            <a:r>
              <a:rPr lang="ko-KR" altLang="en-US" sz="3300" spc="100" dirty="0" err="1" smtClean="0">
                <a:latin typeface="HY산B" pitchFamily="18" charset="-127"/>
                <a:ea typeface="HY산B" pitchFamily="18" charset="-127"/>
              </a:rPr>
              <a:t>모후요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 죄인의 피신처이신 성모님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 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티없이 깨끗하신 성모 성심께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저희를 봉헌하나이다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pPr algn="l"/>
            <a:endParaRPr lang="ko-KR" altLang="en-US" sz="33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0574" y="3975652"/>
            <a:ext cx="83487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● 저희 자신과 가진 것을 모두 바치며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온전한 사랑으로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 가정과 조국을 성심께 봉헌하나이다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pPr algn="l"/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성모님께 바치는 봉헌기도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87" y="1145517"/>
            <a:ext cx="8391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○ 저희 몸과 마음을 바치오니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 안에 있는 것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 주위에 있는 것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모두 성모님의 것이 되게 하시고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저희에게는 오로지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성모님 사랑의 한몫을 나누어 주소서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marL="514350" indent="-514350" algn="l"/>
            <a:endParaRPr lang="en-US" altLang="ko-KR" sz="1100" b="1" dirty="0" smtClean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52" y="4021239"/>
            <a:ext cx="8391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● 성모님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이 봉헌대로 살고자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저희는 세례 때와 </a:t>
            </a:r>
            <a:r>
              <a:rPr lang="ko-KR" altLang="en-US" sz="3300" spc="100" dirty="0" err="1" smtClean="0">
                <a:latin typeface="HY산B" pitchFamily="18" charset="-127"/>
                <a:ea typeface="HY산B" pitchFamily="18" charset="-127"/>
              </a:rPr>
              <a:t>첫영성체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 때에 한 서약을 오늘 다시 새롭게 하나이다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marL="514350" indent="-514350" algn="l"/>
            <a:endParaRPr lang="en-US" altLang="ko-KR" sz="1100" b="1" dirty="0" smtClean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성모님께 바치는 봉헌기도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83" y="1238282"/>
            <a:ext cx="8733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200" spc="100" dirty="0" smtClean="0">
                <a:latin typeface="HY산B" pitchFamily="18" charset="-127"/>
                <a:ea typeface="HY산B" pitchFamily="18" charset="-127"/>
              </a:rPr>
              <a:t>○ 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저희는 신앙의 진리를 언제나 용감히 고백하며 교황과 그와 결합되어 있는 주교들에게 온전히 순종하며 하느님의 계명과 교회의 법규를 충실히 지키며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특별히 주일을 </a:t>
            </a:r>
            <a:r>
              <a:rPr lang="ko-KR" altLang="en-US" sz="3300" spc="100" dirty="0" err="1" smtClean="0">
                <a:latin typeface="HY산B" pitchFamily="18" charset="-127"/>
                <a:ea typeface="HY산B" pitchFamily="18" charset="-127"/>
              </a:rPr>
              <a:t>거룩히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 지내고 열심히 살아가며 자주 </a:t>
            </a:r>
            <a:r>
              <a:rPr lang="ko-KR" altLang="en-US" sz="3300" spc="100" dirty="0" err="1" smtClean="0">
                <a:latin typeface="HY산B" pitchFamily="18" charset="-127"/>
                <a:ea typeface="HY산B" pitchFamily="18" charset="-127"/>
              </a:rPr>
              <a:t>영성체할</a:t>
            </a:r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 것을 약속하나이다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성모님께 바치는 봉헌기도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5" y="1293532"/>
            <a:ext cx="839152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● 하느님의 영광 지극하신 어머니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 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인류의 어지신 어머니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,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온 마음을 바쳐 어머니를 공경하며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하늘에서와 같이 땅에서도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저희와 모든 사람의 마음과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저희 조국과 온 세계에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티없이 깨끗하신 성심의 나라를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하루바삐 세우도록 </a:t>
            </a: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충실히 노력할 것을 약속하나이다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algn="l"/>
            <a:r>
              <a:rPr lang="ko-KR" altLang="en-US" sz="3300" spc="100" dirty="0" smtClean="0">
                <a:latin typeface="HY산B" pitchFamily="18" charset="-127"/>
                <a:ea typeface="HY산B" pitchFamily="18" charset="-127"/>
              </a:rPr>
              <a:t>◎ 아멘</a:t>
            </a:r>
            <a:r>
              <a:rPr lang="en-US" altLang="ko-KR" sz="3300" spc="100" dirty="0" smtClean="0">
                <a:latin typeface="HY산B" pitchFamily="18" charset="-127"/>
                <a:ea typeface="HY산B" pitchFamily="18" charset="-127"/>
              </a:rPr>
              <a:t>. </a:t>
            </a:r>
            <a:endParaRPr lang="ko-KR" altLang="en-US" sz="3300" spc="100" dirty="0" smtClean="0">
              <a:latin typeface="HY산B" pitchFamily="18" charset="-127"/>
              <a:ea typeface="HY산B" pitchFamily="18" charset="-127"/>
            </a:endParaRPr>
          </a:p>
          <a:p>
            <a:pPr marL="514350" indent="-514350" algn="l"/>
            <a:endParaRPr lang="en-US" altLang="ko-KR" sz="1100" b="1" dirty="0" smtClean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35664" name="Rectangle 48"/>
          <p:cNvSpPr>
            <a:spLocks noChangeArrowheads="1"/>
          </p:cNvSpPr>
          <p:nvPr/>
        </p:nvSpPr>
        <p:spPr bwMode="gray">
          <a:xfrm>
            <a:off x="3233531" y="2054087"/>
            <a:ext cx="5910470" cy="119269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23" name="Rectangle 7"/>
          <p:cNvSpPr>
            <a:spLocks noChangeArrowheads="1"/>
          </p:cNvSpPr>
          <p:nvPr/>
        </p:nvSpPr>
        <p:spPr bwMode="auto">
          <a:xfrm>
            <a:off x="1500188" y="26320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60" name="Oval 44"/>
          <p:cNvSpPr>
            <a:spLocks noChangeArrowheads="1"/>
          </p:cNvSpPr>
          <p:nvPr/>
        </p:nvSpPr>
        <p:spPr bwMode="gray">
          <a:xfrm>
            <a:off x="2941638" y="852488"/>
            <a:ext cx="166687" cy="166687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61" name="Oval 45"/>
          <p:cNvSpPr>
            <a:spLocks noChangeArrowheads="1"/>
          </p:cNvSpPr>
          <p:nvPr/>
        </p:nvSpPr>
        <p:spPr bwMode="ltGray">
          <a:xfrm>
            <a:off x="3243263" y="852488"/>
            <a:ext cx="166687" cy="166687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5662" name="Oval 46"/>
          <p:cNvSpPr>
            <a:spLocks noChangeArrowheads="1"/>
          </p:cNvSpPr>
          <p:nvPr/>
        </p:nvSpPr>
        <p:spPr bwMode="invGray">
          <a:xfrm>
            <a:off x="3536950" y="852488"/>
            <a:ext cx="166688" cy="166687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78426" y="1225826"/>
            <a:ext cx="6165574" cy="828675"/>
          </a:xfr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2015</a:t>
            </a:r>
            <a:r>
              <a:rPr lang="ko-KR" alt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년 성모님의 밤</a:t>
            </a:r>
            <a:endParaRPr lang="en-US" altLang="ko-K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굴림" pitchFamily="50" charset="-127"/>
            </a:endParaRPr>
          </a:p>
        </p:txBody>
      </p:sp>
      <p:pic>
        <p:nvPicPr>
          <p:cNvPr id="17" name="tnimg1" descr="http://www.catholicprint.com/catholic_6/data/board/polyurethane/file/1/3d220d52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296" y="6399696"/>
            <a:ext cx="450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가좌동성당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4" y="6442558"/>
            <a:ext cx="41052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r>
              <a:rPr lang="ko-KR" altLang="en-US" dirty="0" err="1" smtClean="0"/>
              <a:t>특송</a:t>
            </a:r>
            <a:r>
              <a:rPr lang="ko-KR" altLang="en-US" dirty="0" smtClean="0"/>
              <a:t> 및 공연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pic>
        <p:nvPicPr>
          <p:cNvPr id="7" name="그림 6" descr="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74" y="1205948"/>
            <a:ext cx="3849854" cy="5373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5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파견성가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955458" y="222458"/>
            <a:ext cx="3940479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271.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로사리오 기도드릴 때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84" y="1231210"/>
            <a:ext cx="86930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arenR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기쁠 때나 슬플 때나 우리 곁에 계시는 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성모 마리아여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묵주의 기도 드릴 때에 나를 위로 하시며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빛을 밝혀주시니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모든 걱정 사라지고 희망 솟아 오르네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항상 도와주옵소서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인자하신 어머니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2)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어두움이 찾아들 때 우리 지켜 주시는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성모 마리아여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,</a:t>
            </a: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묵주의 기도 드릴 때에 내게 평화 주시며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맑은 마음 주시니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모든 근심 사라지고 기쁨 솟아 오르네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 항상 도와주옵소서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인자하신 어머니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환희의 신비</a:t>
            </a:r>
            <a:endParaRPr lang="ko-KR" altLang="en-US" dirty="0"/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326540" y="1379018"/>
            <a:ext cx="43864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 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단</a:t>
            </a:r>
            <a:endParaRPr lang="en-US" altLang="ko-K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마리아께서 예수님을 </a:t>
            </a:r>
            <a:endParaRPr lang="en-US" altLang="ko-K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잉태하심을 묵상합시다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3533600" y="3300690"/>
            <a:ext cx="56104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30000"/>
              </a:lnSpc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천사가 알리신 말씀 그대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로 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 예수를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잉태하셨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네 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마리아 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마리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20150527_09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7649"/>
            <a:ext cx="4121426" cy="5754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환희의 신비</a:t>
            </a:r>
            <a:endParaRPr lang="ko-KR" altLang="en-US" dirty="0"/>
          </a:p>
        </p:txBody>
      </p:sp>
      <p:pic>
        <p:nvPicPr>
          <p:cNvPr id="4" name="Picture 3" descr="묵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4817" y="3579442"/>
            <a:ext cx="2133600" cy="3596609"/>
          </a:xfrm>
          <a:prstGeom prst="rect">
            <a:avLst/>
          </a:prstGeom>
          <a:noFill/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108175" y="1351722"/>
            <a:ext cx="43864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 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단</a:t>
            </a:r>
            <a:endParaRPr lang="en-US" altLang="ko-K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마리아께서 </a:t>
            </a:r>
            <a:r>
              <a:rPr lang="ko-KR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엘리사벳을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찾아보심을 묵상합시다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20150527_09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7649"/>
            <a:ext cx="4121426" cy="5754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3533600" y="3237198"/>
            <a:ext cx="56104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마리아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엘리사벳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방문 하시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어 영혼의 찬가를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읊으셨도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다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마리아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마리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endParaRPr lang="en-US" altLang="ko-K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환희의 신비</a:t>
            </a:r>
            <a:endParaRPr lang="ko-KR" altLang="en-US" dirty="0"/>
          </a:p>
        </p:txBody>
      </p:sp>
      <p:pic>
        <p:nvPicPr>
          <p:cNvPr id="4" name="Picture 3" descr="묵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4817" y="3579442"/>
            <a:ext cx="2133600" cy="3596609"/>
          </a:xfrm>
          <a:prstGeom prst="rect">
            <a:avLst/>
          </a:prstGeom>
          <a:noFill/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108175" y="1351722"/>
            <a:ext cx="43864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 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단</a:t>
            </a:r>
            <a:endParaRPr lang="en-US" altLang="ko-K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마리아께서 예수님을 </a:t>
            </a:r>
            <a:endParaRPr lang="en-US" altLang="ko-K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낳으심을 묵상합시다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20150527_09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7649"/>
            <a:ext cx="4121426" cy="5754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직사각형 7"/>
          <p:cNvSpPr/>
          <p:nvPr/>
        </p:nvSpPr>
        <p:spPr>
          <a:xfrm>
            <a:off x="3871273" y="3357349"/>
            <a:ext cx="5272727" cy="23329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30000"/>
              </a:lnSpc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 예수를 낳으셨으니 인류의 구원이 시작 되었네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마리아 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마리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환희의 신비</a:t>
            </a:r>
            <a:endParaRPr lang="ko-KR" altLang="en-US" dirty="0"/>
          </a:p>
        </p:txBody>
      </p:sp>
      <p:pic>
        <p:nvPicPr>
          <p:cNvPr id="4" name="Picture 3" descr="묵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4817" y="3579442"/>
            <a:ext cx="2133600" cy="3596609"/>
          </a:xfrm>
          <a:prstGeom prst="rect">
            <a:avLst/>
          </a:prstGeom>
          <a:noFill/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3875965" y="1338074"/>
            <a:ext cx="48995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 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단</a:t>
            </a:r>
            <a:endParaRPr lang="en-US" altLang="ko-K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마리아께서 예수님을 성전에 바치심을 묵상합시다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20150527_09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7649"/>
            <a:ext cx="4121426" cy="5754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3533600" y="3278141"/>
            <a:ext cx="56104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마리아 예수를 봉헌 하시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니 우리도 기쁘게 봉헌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합시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다 </a:t>
            </a:r>
            <a:endParaRPr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마리아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 마리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아</a:t>
            </a:r>
            <a:r>
              <a:rPr lang="en-US" altLang="ko-K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울릉도M" pitchFamily="18" charset="-127"/>
                <a:ea typeface="HY울릉도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환희의 신비</a:t>
            </a:r>
            <a:endParaRPr lang="ko-KR" altLang="en-US" dirty="0"/>
          </a:p>
        </p:txBody>
      </p:sp>
      <p:pic>
        <p:nvPicPr>
          <p:cNvPr id="4" name="Picture 3" descr="묵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4817" y="3579442"/>
            <a:ext cx="2133600" cy="3596609"/>
          </a:xfrm>
          <a:prstGeom prst="rect">
            <a:avLst/>
          </a:prstGeom>
          <a:noFill/>
        </p:spPr>
      </p:pic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3725839" y="1351722"/>
            <a:ext cx="47688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 </a:t>
            </a:r>
            <a:r>
              <a:rPr lang="en-US" altLang="ko-K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단</a:t>
            </a:r>
            <a:endParaRPr lang="en-US" altLang="ko-K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마리아께서 잃으셨던 예수님을 성전에서 찾으심을 묵상합시다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 descr="20150527_09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7649"/>
            <a:ext cx="4121426" cy="5754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직사각형 9"/>
          <p:cNvSpPr/>
          <p:nvPr/>
        </p:nvSpPr>
        <p:spPr>
          <a:xfrm>
            <a:off x="3652909" y="3725839"/>
            <a:ext cx="5491091" cy="26094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마리아 잃었던 예수를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찾으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니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우리도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언제나 예수를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찾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네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마리아 </a:t>
            </a:r>
            <a:endParaRPr lang="en-US" altLang="ko-K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아베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마리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~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 smtClean="0"/>
              <a:t> 미사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6787" y="2968485"/>
            <a:ext cx="8445423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만물의 여왕 복되신 동정마리아 </a:t>
            </a:r>
            <a:endParaRPr kumimoji="0" lang="en-US" altLang="ko-KR" sz="4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신심미사</a:t>
            </a:r>
            <a:endParaRPr kumimoji="0" lang="ko-KR" altLang="en-US" sz="4400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/>
              <a:t>입당성가</a:t>
            </a:r>
            <a:endParaRPr lang="en-US" altLang="ko-KR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ko-KR">
              <a:latin typeface="Arial" charset="0"/>
            </a:endParaRPr>
          </a:p>
        </p:txBody>
      </p:sp>
      <p:pic>
        <p:nvPicPr>
          <p:cNvPr id="6" name="그림 5" descr="010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5447" y="1855304"/>
            <a:ext cx="3978553" cy="50026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324062" y="222458"/>
            <a:ext cx="3571875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rgbClr val="C0C0C0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245.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맑은 하늘 오월은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732" y="1138446"/>
            <a:ext cx="8391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arenR"/>
            </a:pP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맑은 하늘 오월은 성모님의 달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촛불 들고 모여와서 </a:t>
            </a:r>
            <a:r>
              <a:rPr lang="ko-KR" altLang="en-US" sz="2800" b="1" dirty="0" err="1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찬미드리세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marL="514350" indent="-514350"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2)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인자하신 어머니 찬미합니다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당신 안에 우리들을 감싸 주소서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3)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사랑하올 어머니 감사합니다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algn="l"/>
            <a:r>
              <a:rPr lang="en-US" altLang="ko-KR" sz="2800" b="1" dirty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우리에게 구세주를 낳아 주소서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마리아 우리 어머니 이 맑고 푸른 계절에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  <a:p>
            <a:pPr algn="l"/>
            <a:r>
              <a:rPr lang="ko-KR" altLang="en-US" sz="2800" b="1" dirty="0" smtClean="0">
                <a:ln w="9525"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나무B" pitchFamily="18" charset="-127"/>
                <a:ea typeface="HY나무B" pitchFamily="18" charset="-127"/>
              </a:rPr>
              <a:t>  하늘 같은 주의 사랑 우리에게 주소서</a:t>
            </a:r>
            <a:endParaRPr lang="en-US" altLang="ko-KR" sz="2800" b="1" dirty="0" smtClean="0">
              <a:ln w="9525"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707</Words>
  <Application>Microsoft Office PowerPoint</Application>
  <PresentationFormat>화면 슬라이드 쇼(4:3)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파티마의 성모발현</vt:lpstr>
      <vt:lpstr>2015년 성모님의 밤</vt:lpstr>
      <vt:lpstr> 환희의 신비</vt:lpstr>
      <vt:lpstr> 환희의 신비</vt:lpstr>
      <vt:lpstr> 환희의 신비</vt:lpstr>
      <vt:lpstr> 환희의 신비</vt:lpstr>
      <vt:lpstr> 환희의 신비</vt:lpstr>
      <vt:lpstr> 미사</vt:lpstr>
      <vt:lpstr>입당성가</vt:lpstr>
      <vt:lpstr> 화관식</vt:lpstr>
      <vt:lpstr> 화답송</vt:lpstr>
      <vt:lpstr> 꽃봉헌 및 초봉헌</vt:lpstr>
      <vt:lpstr> 예물준비성가</vt:lpstr>
      <vt:lpstr> 영성체 성가-1</vt:lpstr>
      <vt:lpstr> 영성체 성가-2</vt:lpstr>
      <vt:lpstr> 성모님께 바치는 봉헌기도</vt:lpstr>
      <vt:lpstr> 성모님께 바치는 봉헌기도</vt:lpstr>
      <vt:lpstr> 성모님께 바치는 봉헌기도</vt:lpstr>
      <vt:lpstr> 성모님께 바치는 봉헌기도</vt:lpstr>
      <vt:lpstr> 특송 및 공연</vt:lpstr>
      <vt:lpstr> 파견성가</vt:lpstr>
    </vt:vector>
  </TitlesOfParts>
  <Company>KT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Owner</dc:creator>
  <cp:lastModifiedBy>user</cp:lastModifiedBy>
  <cp:revision>31</cp:revision>
  <dcterms:created xsi:type="dcterms:W3CDTF">2012-05-29T07:31:27Z</dcterms:created>
  <dcterms:modified xsi:type="dcterms:W3CDTF">2015-05-27T10:40:22Z</dcterms:modified>
</cp:coreProperties>
</file>